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60" r:id="rId2"/>
  </p:sldIdLst>
  <p:sldSz cx="27432000" cy="32918400"/>
  <p:notesSz cx="6858000" cy="9144000"/>
  <p:defaultTextStyle>
    <a:defPPr>
      <a:defRPr lang="en-US"/>
    </a:defPPr>
    <a:lvl1pPr marL="0" algn="l" defTabSz="3657600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8800" algn="l" defTabSz="3657600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57600" algn="l" defTabSz="3657600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86400" algn="l" defTabSz="3657600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315200" algn="l" defTabSz="3657600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44000" algn="l" defTabSz="3657600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72800" algn="l" defTabSz="3657600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801600" algn="l" defTabSz="3657600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630400" algn="l" defTabSz="3657600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>
        <p:scale>
          <a:sx n="20" d="100"/>
          <a:sy n="20" d="100"/>
        </p:scale>
        <p:origin x="142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57400" y="5387342"/>
            <a:ext cx="23317200" cy="11460480"/>
          </a:xfrm>
        </p:spPr>
        <p:txBody>
          <a:bodyPr anchor="b"/>
          <a:lstStyle>
            <a:lvl1pPr algn="ctr">
              <a:defRPr sz="1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9000" y="17289782"/>
            <a:ext cx="20574000" cy="7947658"/>
          </a:xfrm>
        </p:spPr>
        <p:txBody>
          <a:bodyPr/>
          <a:lstStyle>
            <a:lvl1pPr marL="0" indent="0" algn="ctr">
              <a:buNone/>
              <a:defRPr sz="7200"/>
            </a:lvl1pPr>
            <a:lvl2pPr marL="1371600" indent="0" algn="ctr">
              <a:buNone/>
              <a:defRPr sz="6000"/>
            </a:lvl2pPr>
            <a:lvl3pPr marL="2743200" indent="0" algn="ctr">
              <a:buNone/>
              <a:defRPr sz="5400"/>
            </a:lvl3pPr>
            <a:lvl4pPr marL="4114800" indent="0" algn="ctr">
              <a:buNone/>
              <a:defRPr sz="4800"/>
            </a:lvl4pPr>
            <a:lvl5pPr marL="5486400" indent="0" algn="ctr">
              <a:buNone/>
              <a:defRPr sz="4800"/>
            </a:lvl5pPr>
            <a:lvl6pPr marL="6858000" indent="0" algn="ctr">
              <a:buNone/>
              <a:defRPr sz="4800"/>
            </a:lvl6pPr>
            <a:lvl7pPr marL="8229600" indent="0" algn="ctr">
              <a:buNone/>
              <a:defRPr sz="4800"/>
            </a:lvl7pPr>
            <a:lvl8pPr marL="9601200" indent="0" algn="ctr">
              <a:buNone/>
              <a:defRPr sz="4800"/>
            </a:lvl8pPr>
            <a:lvl9pPr marL="10972800" indent="0" algn="ctr">
              <a:buNone/>
              <a:defRPr sz="4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E7AE-45DA-4239-A0BD-F4D05A9B18CC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9D6FF-FA77-47B3-B891-128932D85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933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E7AE-45DA-4239-A0BD-F4D05A9B18CC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9D6FF-FA77-47B3-B891-128932D85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233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9631027" y="1752600"/>
            <a:ext cx="5915025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85952" y="1752600"/>
            <a:ext cx="17402175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E7AE-45DA-4239-A0BD-F4D05A9B18CC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9D6FF-FA77-47B3-B891-128932D85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249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E7AE-45DA-4239-A0BD-F4D05A9B18CC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9D6FF-FA77-47B3-B891-128932D85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803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64" y="8206749"/>
            <a:ext cx="23660100" cy="13693138"/>
          </a:xfrm>
        </p:spPr>
        <p:txBody>
          <a:bodyPr anchor="b"/>
          <a:lstStyle>
            <a:lvl1pPr>
              <a:defRPr sz="1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71664" y="22029429"/>
            <a:ext cx="23660100" cy="7200898"/>
          </a:xfrm>
        </p:spPr>
        <p:txBody>
          <a:bodyPr/>
          <a:lstStyle>
            <a:lvl1pPr marL="0" indent="0">
              <a:buNone/>
              <a:defRPr sz="7200">
                <a:solidFill>
                  <a:schemeClr val="tx1"/>
                </a:solidFill>
              </a:defRPr>
            </a:lvl1pPr>
            <a:lvl2pPr marL="1371600" indent="0">
              <a:buNone/>
              <a:defRPr sz="6000">
                <a:solidFill>
                  <a:schemeClr val="tx1">
                    <a:tint val="75000"/>
                  </a:schemeClr>
                </a:solidFill>
              </a:defRPr>
            </a:lvl2pPr>
            <a:lvl3pPr marL="274320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3pPr>
            <a:lvl4pPr marL="411480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4pPr>
            <a:lvl5pPr marL="548640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5pPr>
            <a:lvl6pPr marL="685800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822960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960120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1097280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E7AE-45DA-4239-A0BD-F4D05A9B18CC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9D6FF-FA77-47B3-B891-128932D85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017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85950" y="8763000"/>
            <a:ext cx="1165860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887450" y="8763000"/>
            <a:ext cx="1165860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E7AE-45DA-4239-A0BD-F4D05A9B18CC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9D6FF-FA77-47B3-B891-128932D85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113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9523" y="1752607"/>
            <a:ext cx="2366010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89526" y="8069582"/>
            <a:ext cx="11605020" cy="3954778"/>
          </a:xfrm>
        </p:spPr>
        <p:txBody>
          <a:bodyPr anchor="b"/>
          <a:lstStyle>
            <a:lvl1pPr marL="0" indent="0">
              <a:buNone/>
              <a:defRPr sz="7200" b="1"/>
            </a:lvl1pPr>
            <a:lvl2pPr marL="1371600" indent="0">
              <a:buNone/>
              <a:defRPr sz="6000" b="1"/>
            </a:lvl2pPr>
            <a:lvl3pPr marL="2743200" indent="0">
              <a:buNone/>
              <a:defRPr sz="5400" b="1"/>
            </a:lvl3pPr>
            <a:lvl4pPr marL="4114800" indent="0">
              <a:buNone/>
              <a:defRPr sz="4800" b="1"/>
            </a:lvl4pPr>
            <a:lvl5pPr marL="5486400" indent="0">
              <a:buNone/>
              <a:defRPr sz="4800" b="1"/>
            </a:lvl5pPr>
            <a:lvl6pPr marL="6858000" indent="0">
              <a:buNone/>
              <a:defRPr sz="4800" b="1"/>
            </a:lvl6pPr>
            <a:lvl7pPr marL="8229600" indent="0">
              <a:buNone/>
              <a:defRPr sz="4800" b="1"/>
            </a:lvl7pPr>
            <a:lvl8pPr marL="9601200" indent="0">
              <a:buNone/>
              <a:defRPr sz="4800" b="1"/>
            </a:lvl8pPr>
            <a:lvl9pPr marL="10972800" indent="0">
              <a:buNone/>
              <a:defRPr sz="4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89526" y="12024360"/>
            <a:ext cx="11605020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3887452" y="8069582"/>
            <a:ext cx="11662173" cy="3954778"/>
          </a:xfrm>
        </p:spPr>
        <p:txBody>
          <a:bodyPr anchor="b"/>
          <a:lstStyle>
            <a:lvl1pPr marL="0" indent="0">
              <a:buNone/>
              <a:defRPr sz="7200" b="1"/>
            </a:lvl1pPr>
            <a:lvl2pPr marL="1371600" indent="0">
              <a:buNone/>
              <a:defRPr sz="6000" b="1"/>
            </a:lvl2pPr>
            <a:lvl3pPr marL="2743200" indent="0">
              <a:buNone/>
              <a:defRPr sz="5400" b="1"/>
            </a:lvl3pPr>
            <a:lvl4pPr marL="4114800" indent="0">
              <a:buNone/>
              <a:defRPr sz="4800" b="1"/>
            </a:lvl4pPr>
            <a:lvl5pPr marL="5486400" indent="0">
              <a:buNone/>
              <a:defRPr sz="4800" b="1"/>
            </a:lvl5pPr>
            <a:lvl6pPr marL="6858000" indent="0">
              <a:buNone/>
              <a:defRPr sz="4800" b="1"/>
            </a:lvl6pPr>
            <a:lvl7pPr marL="8229600" indent="0">
              <a:buNone/>
              <a:defRPr sz="4800" b="1"/>
            </a:lvl7pPr>
            <a:lvl8pPr marL="9601200" indent="0">
              <a:buNone/>
              <a:defRPr sz="4800" b="1"/>
            </a:lvl8pPr>
            <a:lvl9pPr marL="10972800" indent="0">
              <a:buNone/>
              <a:defRPr sz="4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3887452" y="12024360"/>
            <a:ext cx="11662173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E7AE-45DA-4239-A0BD-F4D05A9B18CC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9D6FF-FA77-47B3-B891-128932D85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906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E7AE-45DA-4239-A0BD-F4D05A9B18CC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9D6FF-FA77-47B3-B891-128932D85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322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E7AE-45DA-4239-A0BD-F4D05A9B18CC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9D6FF-FA77-47B3-B891-128932D85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486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9523" y="2194560"/>
            <a:ext cx="8847534" cy="7680960"/>
          </a:xfrm>
        </p:spPr>
        <p:txBody>
          <a:bodyPr anchor="b"/>
          <a:lstStyle>
            <a:lvl1pPr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62173" y="4739647"/>
            <a:ext cx="13887450" cy="23393400"/>
          </a:xfrm>
        </p:spPr>
        <p:txBody>
          <a:bodyPr/>
          <a:lstStyle>
            <a:lvl1pPr>
              <a:defRPr sz="9600"/>
            </a:lvl1pPr>
            <a:lvl2pPr>
              <a:defRPr sz="8400"/>
            </a:lvl2pPr>
            <a:lvl3pPr>
              <a:defRPr sz="7200"/>
            </a:lvl3pPr>
            <a:lvl4pPr>
              <a:defRPr sz="6000"/>
            </a:lvl4pPr>
            <a:lvl5pPr>
              <a:defRPr sz="6000"/>
            </a:lvl5pPr>
            <a:lvl6pPr>
              <a:defRPr sz="6000"/>
            </a:lvl6pPr>
            <a:lvl7pPr>
              <a:defRPr sz="6000"/>
            </a:lvl7pPr>
            <a:lvl8pPr>
              <a:defRPr sz="6000"/>
            </a:lvl8pPr>
            <a:lvl9pPr>
              <a:defRPr sz="6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9523" y="9875520"/>
            <a:ext cx="8847534" cy="18295622"/>
          </a:xfrm>
        </p:spPr>
        <p:txBody>
          <a:bodyPr/>
          <a:lstStyle>
            <a:lvl1pPr marL="0" indent="0">
              <a:buNone/>
              <a:defRPr sz="4800"/>
            </a:lvl1pPr>
            <a:lvl2pPr marL="1371600" indent="0">
              <a:buNone/>
              <a:defRPr sz="4200"/>
            </a:lvl2pPr>
            <a:lvl3pPr marL="2743200" indent="0">
              <a:buNone/>
              <a:defRPr sz="3600"/>
            </a:lvl3pPr>
            <a:lvl4pPr marL="4114800" indent="0">
              <a:buNone/>
              <a:defRPr sz="3000"/>
            </a:lvl4pPr>
            <a:lvl5pPr marL="5486400" indent="0">
              <a:buNone/>
              <a:defRPr sz="3000"/>
            </a:lvl5pPr>
            <a:lvl6pPr marL="6858000" indent="0">
              <a:buNone/>
              <a:defRPr sz="3000"/>
            </a:lvl6pPr>
            <a:lvl7pPr marL="8229600" indent="0">
              <a:buNone/>
              <a:defRPr sz="3000"/>
            </a:lvl7pPr>
            <a:lvl8pPr marL="9601200" indent="0">
              <a:buNone/>
              <a:defRPr sz="3000"/>
            </a:lvl8pPr>
            <a:lvl9pPr marL="10972800" indent="0">
              <a:buNone/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E7AE-45DA-4239-A0BD-F4D05A9B18CC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9D6FF-FA77-47B3-B891-128932D85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046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9523" y="2194560"/>
            <a:ext cx="8847534" cy="7680960"/>
          </a:xfrm>
        </p:spPr>
        <p:txBody>
          <a:bodyPr anchor="b"/>
          <a:lstStyle>
            <a:lvl1pPr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62173" y="4739647"/>
            <a:ext cx="13887450" cy="23393400"/>
          </a:xfrm>
        </p:spPr>
        <p:txBody>
          <a:bodyPr anchor="t"/>
          <a:lstStyle>
            <a:lvl1pPr marL="0" indent="0">
              <a:buNone/>
              <a:defRPr sz="9600"/>
            </a:lvl1pPr>
            <a:lvl2pPr marL="1371600" indent="0">
              <a:buNone/>
              <a:defRPr sz="8400"/>
            </a:lvl2pPr>
            <a:lvl3pPr marL="2743200" indent="0">
              <a:buNone/>
              <a:defRPr sz="7200"/>
            </a:lvl3pPr>
            <a:lvl4pPr marL="4114800" indent="0">
              <a:buNone/>
              <a:defRPr sz="6000"/>
            </a:lvl4pPr>
            <a:lvl5pPr marL="5486400" indent="0">
              <a:buNone/>
              <a:defRPr sz="6000"/>
            </a:lvl5pPr>
            <a:lvl6pPr marL="6858000" indent="0">
              <a:buNone/>
              <a:defRPr sz="6000"/>
            </a:lvl6pPr>
            <a:lvl7pPr marL="8229600" indent="0">
              <a:buNone/>
              <a:defRPr sz="6000"/>
            </a:lvl7pPr>
            <a:lvl8pPr marL="9601200" indent="0">
              <a:buNone/>
              <a:defRPr sz="6000"/>
            </a:lvl8pPr>
            <a:lvl9pPr marL="10972800" indent="0">
              <a:buNone/>
              <a:defRPr sz="6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9523" y="9875520"/>
            <a:ext cx="8847534" cy="18295622"/>
          </a:xfrm>
        </p:spPr>
        <p:txBody>
          <a:bodyPr/>
          <a:lstStyle>
            <a:lvl1pPr marL="0" indent="0">
              <a:buNone/>
              <a:defRPr sz="4800"/>
            </a:lvl1pPr>
            <a:lvl2pPr marL="1371600" indent="0">
              <a:buNone/>
              <a:defRPr sz="4200"/>
            </a:lvl2pPr>
            <a:lvl3pPr marL="2743200" indent="0">
              <a:buNone/>
              <a:defRPr sz="3600"/>
            </a:lvl3pPr>
            <a:lvl4pPr marL="4114800" indent="0">
              <a:buNone/>
              <a:defRPr sz="3000"/>
            </a:lvl4pPr>
            <a:lvl5pPr marL="5486400" indent="0">
              <a:buNone/>
              <a:defRPr sz="3000"/>
            </a:lvl5pPr>
            <a:lvl6pPr marL="6858000" indent="0">
              <a:buNone/>
              <a:defRPr sz="3000"/>
            </a:lvl6pPr>
            <a:lvl7pPr marL="8229600" indent="0">
              <a:buNone/>
              <a:defRPr sz="3000"/>
            </a:lvl7pPr>
            <a:lvl8pPr marL="9601200" indent="0">
              <a:buNone/>
              <a:defRPr sz="3000"/>
            </a:lvl8pPr>
            <a:lvl9pPr marL="10972800" indent="0">
              <a:buNone/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E7AE-45DA-4239-A0BD-F4D05A9B18CC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9D6FF-FA77-47B3-B891-128932D85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631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85950" y="1752607"/>
            <a:ext cx="2366010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85950" y="8763000"/>
            <a:ext cx="2366010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85950" y="30510487"/>
            <a:ext cx="617220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C6E7AE-45DA-4239-A0BD-F4D05A9B18CC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086850" y="30510487"/>
            <a:ext cx="925830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9373850" y="30510487"/>
            <a:ext cx="617220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A9D6FF-FA77-47B3-B891-128932D850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165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2743200" rtl="0" eaLnBrk="1" latinLnBrk="0" hangingPunct="1">
        <a:lnSpc>
          <a:spcPct val="90000"/>
        </a:lnSpc>
        <a:spcBef>
          <a:spcPct val="0"/>
        </a:spcBef>
        <a:buNone/>
        <a:defRPr sz="1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85800" indent="-685800" algn="l" defTabSz="2743200" rtl="0" eaLnBrk="1" latinLnBrk="0" hangingPunct="1">
        <a:lnSpc>
          <a:spcPct val="90000"/>
        </a:lnSpc>
        <a:spcBef>
          <a:spcPts val="3000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1pPr>
      <a:lvl2pPr marL="2057400" indent="-685800" algn="l" defTabSz="27432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429000" indent="-685800" algn="l" defTabSz="27432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6000" kern="1200">
          <a:solidFill>
            <a:schemeClr val="tx1"/>
          </a:solidFill>
          <a:latin typeface="+mn-lt"/>
          <a:ea typeface="+mn-ea"/>
          <a:cs typeface="+mn-cs"/>
        </a:defRPr>
      </a:lvl3pPr>
      <a:lvl4pPr marL="4800600" indent="-685800" algn="l" defTabSz="27432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4pPr>
      <a:lvl5pPr marL="6172200" indent="-685800" algn="l" defTabSz="27432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5pPr>
      <a:lvl6pPr marL="7543800" indent="-685800" algn="l" defTabSz="27432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6pPr>
      <a:lvl7pPr marL="8915400" indent="-685800" algn="l" defTabSz="27432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7pPr>
      <a:lvl8pPr marL="10287000" indent="-685800" algn="l" defTabSz="27432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8pPr>
      <a:lvl9pPr marL="11658600" indent="-685800" algn="l" defTabSz="27432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5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743200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algn="l" defTabSz="2743200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2pPr>
      <a:lvl3pPr marL="2743200" algn="l" defTabSz="2743200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3pPr>
      <a:lvl4pPr marL="4114800" algn="l" defTabSz="2743200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4pPr>
      <a:lvl5pPr marL="5486400" algn="l" defTabSz="2743200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5pPr>
      <a:lvl6pPr marL="6858000" algn="l" defTabSz="2743200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6pPr>
      <a:lvl7pPr marL="8229600" algn="l" defTabSz="2743200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7pPr>
      <a:lvl8pPr marL="9601200" algn="l" defTabSz="2743200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8pPr>
      <a:lvl9pPr marL="10972800" algn="l" defTabSz="2743200" rtl="0" eaLnBrk="1" latinLnBrk="0" hangingPunct="1">
        <a:defRPr sz="5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85652" y="23096"/>
            <a:ext cx="24123349" cy="3031599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80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Title: Times New Roman, First Letter Cap, 80 </a:t>
            </a:r>
            <a:r>
              <a:rPr lang="en-US" sz="80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pt</a:t>
            </a:r>
            <a:endParaRPr lang="en-US" sz="8000" b="1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Bef>
                <a:spcPts val="600"/>
              </a:spcBef>
            </a:pPr>
            <a:r>
              <a:rPr lang="en-GB" sz="3600" b="1" u="sng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Full Name of Author (S)</a:t>
            </a:r>
            <a:endParaRPr lang="en-GB" sz="3600" b="1" baseline="300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Bef>
                <a:spcPts val="600"/>
              </a:spcBef>
            </a:pPr>
            <a:r>
              <a:rPr lang="en-GB" sz="3600" b="1" baseline="30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Affiliation, Email (Times New Roman, 36 Pt)</a:t>
            </a:r>
          </a:p>
          <a:p>
            <a:pPr algn="ctr">
              <a:spcBef>
                <a:spcPts val="600"/>
              </a:spcBef>
            </a:pPr>
            <a:endParaRPr lang="en-US" sz="36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47124" y="3473176"/>
            <a:ext cx="13582235" cy="37702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Abstract (36 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pt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Times New Roman)</a:t>
            </a:r>
            <a:endParaRPr lang="en-US" sz="2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Bef>
                <a:spcPts val="600"/>
              </a:spcBef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Less than 100 words including background, objectives, methods, results and conclusion</a:t>
            </a:r>
          </a:p>
          <a:p>
            <a:pPr algn="ctr">
              <a:spcBef>
                <a:spcPts val="600"/>
              </a:spcBef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(24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Times New Roman)</a:t>
            </a:r>
          </a:p>
          <a:p>
            <a:pPr algn="ctr">
              <a:spcBef>
                <a:spcPts val="600"/>
              </a:spcBef>
            </a:pP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</a:pP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</a:pP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</a:pP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</a:pP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65090" y="8408036"/>
            <a:ext cx="13582235" cy="626325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Background, problem statement, significance of study (24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Times New Roman)</a:t>
            </a:r>
          </a:p>
          <a:p>
            <a:pPr algn="just">
              <a:spcBef>
                <a:spcPts val="600"/>
              </a:spcBef>
            </a:pP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</a:pP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</a:pP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</a:pP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</a:pP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</a:pP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</a:pP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</a:pP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</a:pP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</a:pP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</a:pP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</a:pP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</a:pP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0466" y="15835887"/>
            <a:ext cx="13618893" cy="1560427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Study area, methods, data analysis, tables, graphs, photographs, illustrations as required  (24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Times New Roman)</a:t>
            </a: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CB96BD8-6E84-4948-A8DC-D4B1B59A1800}"/>
              </a:ext>
            </a:extLst>
          </p:cNvPr>
          <p:cNvSpPr txBox="1"/>
          <p:nvPr/>
        </p:nvSpPr>
        <p:spPr>
          <a:xfrm>
            <a:off x="0" y="31851600"/>
            <a:ext cx="27432000" cy="769441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September 2026 (20 Bhadra 2083),  3</a:t>
            </a:r>
            <a:r>
              <a:rPr lang="en-US" sz="4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rd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National Congress of Zoology (NCZ) -2026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4330982" y="20412770"/>
            <a:ext cx="12978020" cy="193899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GB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Conclusions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(24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Times New Roman)</a:t>
            </a:r>
          </a:p>
          <a:p>
            <a:pPr algn="just"/>
            <a:r>
              <a:rPr lang="en-GB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 algn="just"/>
            <a:endParaRPr lang="en-GB" sz="2400" dirty="0">
              <a:latin typeface="Times New Roman" panose="02020603050405020304" pitchFamily="18" charset="0"/>
            </a:endParaRPr>
          </a:p>
          <a:p>
            <a:pPr algn="just"/>
            <a:endParaRPr lang="en-GB" sz="2400" dirty="0">
              <a:latin typeface="Times New Roman" panose="02020603050405020304" pitchFamily="18" charset="0"/>
            </a:endParaRPr>
          </a:p>
          <a:p>
            <a:pPr algn="just"/>
            <a:endParaRPr lang="en-US" sz="2400" dirty="0"/>
          </a:p>
        </p:txBody>
      </p:sp>
      <p:sp>
        <p:nvSpPr>
          <p:cNvPr id="22" name="Rectangle 21"/>
          <p:cNvSpPr/>
          <p:nvPr/>
        </p:nvSpPr>
        <p:spPr>
          <a:xfrm>
            <a:off x="14293711" y="26891223"/>
            <a:ext cx="12996656" cy="4555093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Selected and important references (20 </a:t>
            </a:r>
            <a:r>
              <a:rPr lang="en-U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pt</a:t>
            </a: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Times New Roman)</a:t>
            </a: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</a:pP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</a:pP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</a:pP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</a:pP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</a:pP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</a:pP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</a:pP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</a:pP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</a:pP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</a:pP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4312347" y="23591761"/>
            <a:ext cx="12978020" cy="193899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GB" sz="2400" dirty="0">
                <a:latin typeface="Times New Roman" panose="02020603050405020304" pitchFamily="18" charset="0"/>
              </a:rPr>
              <a:t>Important Acknowledgements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(24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Times New Roman)</a:t>
            </a:r>
          </a:p>
          <a:p>
            <a:pPr algn="just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4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EAEE7AD-E3C9-43BF-8860-6156721A212E}"/>
              </a:ext>
            </a:extLst>
          </p:cNvPr>
          <p:cNvSpPr txBox="1"/>
          <p:nvPr/>
        </p:nvSpPr>
        <p:spPr>
          <a:xfrm>
            <a:off x="14263085" y="3677934"/>
            <a:ext cx="12879872" cy="6451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GB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Results and Discussion 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(36 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pt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Times New Roman)</a:t>
            </a:r>
            <a:endParaRPr lang="en-US" sz="2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8B96B42-B60A-4E8D-AA5C-F840EE334329}"/>
              </a:ext>
            </a:extLst>
          </p:cNvPr>
          <p:cNvSpPr/>
          <p:nvPr/>
        </p:nvSpPr>
        <p:spPr>
          <a:xfrm>
            <a:off x="14341662" y="4370974"/>
            <a:ext cx="12879872" cy="148648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Main results, tables, graphs, photographs, illustrations as required  (24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Times New Roman)</a:t>
            </a: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07000"/>
              </a:lnSpc>
            </a:pP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E4713D4-EFF5-4C8E-8F21-2B8CE3B82267}"/>
              </a:ext>
            </a:extLst>
          </p:cNvPr>
          <p:cNvSpPr txBox="1"/>
          <p:nvPr/>
        </p:nvSpPr>
        <p:spPr>
          <a:xfrm>
            <a:off x="228794" y="7643466"/>
            <a:ext cx="135822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Introduction 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(36 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pt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Times New Roman)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19F2DF2-3E33-422D-9AA2-623902F18155}"/>
              </a:ext>
            </a:extLst>
          </p:cNvPr>
          <p:cNvSpPr txBox="1"/>
          <p:nvPr/>
        </p:nvSpPr>
        <p:spPr>
          <a:xfrm>
            <a:off x="67393" y="15112693"/>
            <a:ext cx="13716000" cy="646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Materials and Methods 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(36 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pt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Times New Roman)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E2A45FF-4DFE-4EC7-A495-0677F8A07FDE}"/>
              </a:ext>
            </a:extLst>
          </p:cNvPr>
          <p:cNvSpPr txBox="1"/>
          <p:nvPr/>
        </p:nvSpPr>
        <p:spPr>
          <a:xfrm>
            <a:off x="14312346" y="19726966"/>
            <a:ext cx="129966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Conclusions 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(36 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pt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Times New Roman)</a:t>
            </a:r>
            <a:endParaRPr lang="en-US" sz="36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0E9FDD6-BB4B-4096-BAD4-F49CC1346848}"/>
              </a:ext>
            </a:extLst>
          </p:cNvPr>
          <p:cNvSpPr txBox="1"/>
          <p:nvPr/>
        </p:nvSpPr>
        <p:spPr>
          <a:xfrm>
            <a:off x="14263085" y="26067691"/>
            <a:ext cx="129966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References 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(36 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pt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Times New Roman)</a:t>
            </a:r>
            <a:endParaRPr lang="en-US" sz="36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5060F2C-99E0-4AB5-BB4D-9B8F7D94D2E0}"/>
              </a:ext>
            </a:extLst>
          </p:cNvPr>
          <p:cNvSpPr txBox="1"/>
          <p:nvPr/>
        </p:nvSpPr>
        <p:spPr>
          <a:xfrm>
            <a:off x="14252515" y="22852571"/>
            <a:ext cx="129966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latin typeface="Times New Roman" panose="02020603050405020304" pitchFamily="18" charset="0"/>
                <a:ea typeface="Calibri" panose="020F0502020204030204" pitchFamily="34" charset="0"/>
              </a:rPr>
              <a:t>Acknowledgements 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(36 </a:t>
            </a:r>
            <a:r>
              <a:rPr lang="en-US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pt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Times New Roman)</a:t>
            </a:r>
            <a:endParaRPr lang="en-US" sz="36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8BF81DE-76BB-41F4-A4CE-BE5AF220C7D5}"/>
              </a:ext>
            </a:extLst>
          </p:cNvPr>
          <p:cNvSpPr txBox="1"/>
          <p:nvPr/>
        </p:nvSpPr>
        <p:spPr>
          <a:xfrm rot="19452697">
            <a:off x="14482741" y="9595987"/>
            <a:ext cx="12536205" cy="341632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3600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Poster Size: Width 2.5 ft × Length 3.0 ft. Size must be strictly maintained.</a:t>
            </a:r>
          </a:p>
          <a:p>
            <a:pPr algn="just"/>
            <a:r>
              <a:rPr lang="en-US" sz="3600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Use of Visual Elements: Prefer figures, images, tables, flowcharts, pictures, plots, diagrams, etc.</a:t>
            </a:r>
          </a:p>
          <a:p>
            <a:pPr algn="just"/>
            <a:r>
              <a:rPr lang="en-US" sz="3600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Text Content: Keep sentences minimal. Additional explanations should be delivered orally by the presenter.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93A5E3F-8E08-21D8-CD0E-5C018AA3BB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93" y="68529"/>
            <a:ext cx="3286408" cy="3286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9070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669</TotalTime>
  <Words>287</Words>
  <Application>Microsoft Office PowerPoint</Application>
  <PresentationFormat>Custom</PresentationFormat>
  <Paragraphs>124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VPB</cp:lastModifiedBy>
  <cp:revision>94</cp:revision>
  <dcterms:created xsi:type="dcterms:W3CDTF">2023-10-05T14:12:10Z</dcterms:created>
  <dcterms:modified xsi:type="dcterms:W3CDTF">2026-08-17T16:20:48Z</dcterms:modified>
</cp:coreProperties>
</file>