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0" r:id="rId2"/>
  </p:sldIdLst>
  <p:sldSz cx="27432000" cy="32918400"/>
  <p:notesSz cx="6858000" cy="9144000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15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387342"/>
            <a:ext cx="23317200" cy="1146048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7289782"/>
            <a:ext cx="20574000" cy="7947658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3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7" y="1752600"/>
            <a:ext cx="591502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2" y="1752600"/>
            <a:ext cx="1740217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4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0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4" y="8206749"/>
            <a:ext cx="23660100" cy="13693138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4" y="22029429"/>
            <a:ext cx="23660100" cy="7200898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1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8763000"/>
            <a:ext cx="1165860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8763000"/>
            <a:ext cx="1165860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1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752607"/>
            <a:ext cx="2366010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6" y="8069582"/>
            <a:ext cx="11605020" cy="3954778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6" y="12024360"/>
            <a:ext cx="1160502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2" y="8069582"/>
            <a:ext cx="11662173" cy="3954778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2" y="12024360"/>
            <a:ext cx="1166217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0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2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8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194560"/>
            <a:ext cx="8847534" cy="768096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4739647"/>
            <a:ext cx="13887450" cy="23393400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9875520"/>
            <a:ext cx="8847534" cy="18295622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4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194560"/>
            <a:ext cx="8847534" cy="768096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4739647"/>
            <a:ext cx="13887450" cy="23393400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9875520"/>
            <a:ext cx="8847534" cy="18295622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3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1752607"/>
            <a:ext cx="2366010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8763000"/>
            <a:ext cx="2366010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30510487"/>
            <a:ext cx="617220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E7AE-45DA-4239-A0BD-F4D05A9B18CC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30510487"/>
            <a:ext cx="925830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30510487"/>
            <a:ext cx="617220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9D6FF-FA77-47B3-B891-128932D85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5652" y="23096"/>
            <a:ext cx="24123349" cy="3031599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8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Title: Times New Roman, First Letter Cap, 80 </a:t>
            </a:r>
            <a:r>
              <a:rPr lang="en-US" sz="80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endParaRPr lang="en-US" sz="80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GB" sz="3600" b="1" u="sng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Full Name of Author (S)</a:t>
            </a:r>
            <a:endParaRPr lang="en-GB" sz="3600" b="1" baseline="30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GB" sz="36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Affiliation, Email (Times New Roman, 36 Pt)</a:t>
            </a:r>
          </a:p>
          <a:p>
            <a:pPr algn="ctr">
              <a:spcBef>
                <a:spcPts val="600"/>
              </a:spcBef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7124" y="3473176"/>
            <a:ext cx="13582235" cy="37702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Abstract 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 than 100 words including background, objectives, methods, results and conclusion</a:t>
            </a:r>
          </a:p>
          <a:p>
            <a:pPr algn="ctr">
              <a:spcBef>
                <a:spcPts val="600"/>
              </a:spcBef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ctr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5090" y="8408036"/>
            <a:ext cx="13582235" cy="62632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Background, problem statement, significance of study 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0466" y="15835887"/>
            <a:ext cx="13618893" cy="156042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Study area, methods, data analysis, tables, graphs, photographs, illustrations as required  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B96BD8-6E84-4948-A8DC-D4B1B59A1800}"/>
              </a:ext>
            </a:extLst>
          </p:cNvPr>
          <p:cNvSpPr txBox="1"/>
          <p:nvPr/>
        </p:nvSpPr>
        <p:spPr>
          <a:xfrm>
            <a:off x="0" y="31851600"/>
            <a:ext cx="27432000" cy="769441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January 2026 (27 Poush 2082),  2</a:t>
            </a:r>
            <a:r>
              <a:rPr lang="en-US" sz="4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National Congress of Zoology (NCZ) -2026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330982" y="20412770"/>
            <a:ext cx="12978020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Conclusions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just"/>
            <a:endParaRPr lang="en-GB" sz="2400" dirty="0">
              <a:latin typeface="Times New Roman" panose="02020603050405020304" pitchFamily="18" charset="0"/>
            </a:endParaRPr>
          </a:p>
          <a:p>
            <a:pPr algn="just"/>
            <a:endParaRPr lang="en-GB" sz="2400" dirty="0">
              <a:latin typeface="Times New Roman" panose="02020603050405020304" pitchFamily="18" charset="0"/>
            </a:endParaRPr>
          </a:p>
          <a:p>
            <a:pPr algn="just"/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4293711" y="26891223"/>
            <a:ext cx="12996656" cy="455509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Selected and important references (20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312347" y="23591761"/>
            <a:ext cx="12978020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400" dirty="0">
                <a:latin typeface="Times New Roman" panose="02020603050405020304" pitchFamily="18" charset="0"/>
              </a:rPr>
              <a:t>Important Acknowledgements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AEE7AD-E3C9-43BF-8860-6156721A212E}"/>
              </a:ext>
            </a:extLst>
          </p:cNvPr>
          <p:cNvSpPr txBox="1"/>
          <p:nvPr/>
        </p:nvSpPr>
        <p:spPr>
          <a:xfrm>
            <a:off x="14263085" y="3677934"/>
            <a:ext cx="12879872" cy="645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GB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 and Discussion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8B96B42-B60A-4E8D-AA5C-F840EE334329}"/>
              </a:ext>
            </a:extLst>
          </p:cNvPr>
          <p:cNvSpPr/>
          <p:nvPr/>
        </p:nvSpPr>
        <p:spPr>
          <a:xfrm>
            <a:off x="14341662" y="4370974"/>
            <a:ext cx="12879872" cy="148648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 results, tables, graphs, photographs, illustrations as required  (24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E4713D4-EFF5-4C8E-8F21-2B8CE3B82267}"/>
              </a:ext>
            </a:extLst>
          </p:cNvPr>
          <p:cNvSpPr txBox="1"/>
          <p:nvPr/>
        </p:nvSpPr>
        <p:spPr>
          <a:xfrm>
            <a:off x="228794" y="7643466"/>
            <a:ext cx="135822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9F2DF2-3E33-422D-9AA2-623902F18155}"/>
              </a:ext>
            </a:extLst>
          </p:cNvPr>
          <p:cNvSpPr txBox="1"/>
          <p:nvPr/>
        </p:nvSpPr>
        <p:spPr>
          <a:xfrm>
            <a:off x="67393" y="15112693"/>
            <a:ext cx="13716000" cy="646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 and Methods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2A45FF-4DFE-4EC7-A495-0677F8A07FDE}"/>
              </a:ext>
            </a:extLst>
          </p:cNvPr>
          <p:cNvSpPr txBox="1"/>
          <p:nvPr/>
        </p:nvSpPr>
        <p:spPr>
          <a:xfrm>
            <a:off x="14312346" y="19726966"/>
            <a:ext cx="129966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Conclusions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0E9FDD6-BB4B-4096-BAD4-F49CC1346848}"/>
              </a:ext>
            </a:extLst>
          </p:cNvPr>
          <p:cNvSpPr txBox="1"/>
          <p:nvPr/>
        </p:nvSpPr>
        <p:spPr>
          <a:xfrm>
            <a:off x="14263085" y="26067691"/>
            <a:ext cx="129966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References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060F2C-99E0-4AB5-BB4D-9B8F7D94D2E0}"/>
              </a:ext>
            </a:extLst>
          </p:cNvPr>
          <p:cNvSpPr txBox="1"/>
          <p:nvPr/>
        </p:nvSpPr>
        <p:spPr>
          <a:xfrm>
            <a:off x="14252515" y="22852571"/>
            <a:ext cx="129966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Acknowledgements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(36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Times New Roman)</a:t>
            </a:r>
            <a:endParaRPr lang="en-US" sz="3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BF81DE-76BB-41F4-A4CE-BE5AF220C7D5}"/>
              </a:ext>
            </a:extLst>
          </p:cNvPr>
          <p:cNvSpPr txBox="1"/>
          <p:nvPr/>
        </p:nvSpPr>
        <p:spPr>
          <a:xfrm rot="19452697">
            <a:off x="14482741" y="9595987"/>
            <a:ext cx="12536205" cy="341632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Poster Size: Width 2.5 ft × Length 3.0 ft. Size must be strictly maintained.</a:t>
            </a:r>
          </a:p>
          <a:p>
            <a:pPr algn="just"/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of Visual Elements: Prefer figures, images, tables, flowcharts, pictures, plots, diagrams, etc.</a:t>
            </a:r>
          </a:p>
          <a:p>
            <a:pPr algn="just"/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Text Content: Keep sentences minimal. Additional explanations should be delivered orally by the presenter.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3A5E3F-8E08-21D8-CD0E-5C018AA3B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3" y="68529"/>
            <a:ext cx="3286408" cy="328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0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287</Words>
  <Application>Microsoft Office PowerPoint</Application>
  <PresentationFormat>Custom</PresentationFormat>
  <Paragraphs>124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dell</cp:lastModifiedBy>
  <cp:revision>93</cp:revision>
  <dcterms:created xsi:type="dcterms:W3CDTF">2023-10-05T14:12:10Z</dcterms:created>
  <dcterms:modified xsi:type="dcterms:W3CDTF">2025-12-20T15:29:41Z</dcterms:modified>
</cp:coreProperties>
</file>